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850D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D485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PLAYBOOK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Panificio Stella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Guida Operativa Vendita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4747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Script, Obiezioni, Pipeline — Pane Artigianale Delivery Pisa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Box 6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Obiezione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Risposta Chiave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Rilancio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«Costa troppo»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Pane superm. dura 1gg, nostro 3-4gg. Costo reale simile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Primo ordine prezzo speciale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«Ci penso»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Offri prova concreta su cui decidere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Assaggio senza impegno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«Ho già un fornitore»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 cambiare, confronta. 48h unica a Pisa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settimana parallela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«Puntualità?»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 anni, fascia 7:30-9:00, garanzia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sett prova, 1 gratis se ritardo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«Non ora»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Rispetta tempi, lascia numero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Richiamo a data concordata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Fase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Azione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Conv. Target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 Contatto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Chiamata iniziale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N. chiamate/sett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 Interesse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Conversazione &gt;2 min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40-50%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N. conversazioni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 Prova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Consegna prova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25-30%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N. prove inviate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 Conversione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Primo ordine pagante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15-20%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N. primi ordini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5. Fidelizzazione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≥4 ordini in 30gg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10-12%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N. ricorrenti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Giorno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Azione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Canale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Prima chiamata (Script A/C)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Telefono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Messaggio ringraziamento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WhatsApp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Follow-up post prova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Telefono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7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Proposta primo ordine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Telefono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14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Richiamo gentile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Telefono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30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Offerta speciale limitata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WhatsApp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 90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Riattivazione novità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Telefono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KPI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Formula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Chiamate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≥25/sett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Conteggio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Tasso risposta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≥60%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Risposte/Chiamate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Prove inviate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≥5/sett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Prove/Risposte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Conversioni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≥3/sett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Ordini/Prove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Valore medio ordine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≥15€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Fatturato/Ordini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Clienti ricorrenti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+2/mese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Ordini ≥4 in 30gg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Prossime 3 Azioni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36576"/>
          </a:xfrm>
          <a:prstGeom prst="rect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31520" y="132588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31520" y="13258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280160" y="128016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31520" y="1920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80160" y="18745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251460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73152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24688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315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280160" y="3063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31520" y="370332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731520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80160" y="365760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400" kern="0" dirty="0">
                <a:solidFill>
                  <a:srgbClr val="D485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PROSSIMA LEZIONE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201168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4747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2E86AB"/>
          </a:solidFill>
          <a:ln/>
        </p:spPr>
        <p:txBody>
          <a:bodyPr/>
          <a:p/>
        </p:txBody>
      </p:sp>
      <p:sp>
        <p:nvSpPr>
          <p:cNvPr id="6" name="TextBox 5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36576"/>
          </a:xfrm>
          <a:prstGeom prst="rect">
            <a:avLst/>
          </a:prstGeom>
          <a:solidFill>
            <a:srgbClr val="D4850D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32588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3258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280160" y="128016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Punteggio commerciale: 58/100 — potenziale alto, processi da strutturare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20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80160" y="18745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Forza: lievitazione 48h unica a Pisa, 15 anni reputazione, delivery attivo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251460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24688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Criticità: canale singolo (chiamata), nessuno script, zero follow-up sistematico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280160" y="3063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Impatto stimato: +35% conversioni, +25% valore ordine, +18-24K EUR/anno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31520" y="3703320"/>
            <a:ext cx="365760" cy="365760"/>
          </a:xfrm>
          <a:prstGeom prst="ellipse">
            <a:avLst/>
          </a:prstGeom>
          <a:solidFill>
            <a:srgbClr val="D4850D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80160" y="365760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Investimento richiesto: ~160 EUR/mese + tempo — ROI dal 2° mese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Mappa Competitiva — Pisa Delivery Pane</a:t>
            </a:r>
            <a:endParaRPr lang="en-US" sz="26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Competitor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Forza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Debolezza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Minaccia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Forno Masini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Storicità, brand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delivery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6/10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Panificio Toscano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 sedi, prezzo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Semi-industriale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7/10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Il Forno di Paolo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Bio, 5k social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Nicchia, capacità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5/10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PANIFICIO STELLA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48h, 15 anni, delivery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 canale, no script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63500" marB="6350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Cliente Ideale — 3 Buyer Persona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0584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Famiglia Attenta (60%)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35-55 anni, Pisa e cintura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Pane qualità senza uscire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2-3 ordini/settimana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Valore: 12-18 EUR/consegna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Obiezione: «Costa troppo»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Ristoratore/Bar (25%)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Trattorie, wine bar, B&amp;B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Pane come differenziante menu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5-6 ordini/settimana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Valore: 25-50 EUR/consegna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Obiezione: «Puntualità!»</a:t>
            </a:r>
            <a:endParaRPr lang="en-US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 Tua USP in 1 Frase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292608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«Panificio Stella porta a casa tua l'unico pane di Pisa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lievitazione naturale 48 ore — lo stesso che le nostre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famiglie mangiano da 15 anni. Fresco, digeribile,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consegnato alla tua porta.»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0" y="2743200"/>
            <a:ext cx="1828800" cy="36576"/>
          </a:xfrm>
          <a:prstGeom prst="rect">
            <a:avLst/>
          </a:prstGeom>
          <a:solidFill>
            <a:srgbClr val="D4850D"/>
          </a:solidFill>
          <a:ln/>
        </p:spPr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4206240"/>
            <a:ext cx="7680960" cy="640080"/>
          </a:xfrm>
          <a:prstGeom prst="rect">
            <a:avLst/>
          </a:prstGeom>
          <a:solidFill>
            <a:srgbClr val="FFF8E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005840" y="4206240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4206240"/>
            <a:ext cx="7680960" cy="640080"/>
          </a:xfrm>
          <a:prstGeom prst="rect">
            <a:avLst/>
          </a:prstGeom>
          <a:solidFill>
            <a:srgbClr val="FFF8E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005840" y="4206240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100584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 — Upsell Cliente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5029200" y="118872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6A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1737360"/>
            <a:ext cx="3108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097280" cy="36576"/>
          </a:xfrm>
          <a:prstGeom prst="rect">
            <a:avLst/>
          </a:prstGeom>
          <a:solidFill>
            <a:srgbClr val="D4850D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731520" y="118872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r>
              <a:rPr sz="900" i="1">
                <a:solidFill>
                  <a:srgbClr val="94A3B8"/>
                </a:solidFill>
              </a:rPr>
              <a:t>[ ---- contenuto oscurato ---- ]</a:t>
            </a:r>
            <a:endParaRPr lang="en-US" sz="15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" y="13716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3AA6B9"/>
                </a:solidFill>
              </a:defRPr>
            </a:pPr>
            <a:r>
              <a:t>ESEMPIO - ANTEPRIMA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Playbook — Panificio Stella</dc:title>
  <dc:subject>PptxGenJS Presentation</dc:subject>
  <dc:creator>Consulenza Strategica Commerciale</dc:creator>
  <cp:lastModifiedBy>Consulenza Strategica Commerciale</cp:lastModifiedBy>
  <cp:revision>1</cp:revision>
  <dcterms:created xsi:type="dcterms:W3CDTF">2026-03-14T11:53:14Z</dcterms:created>
  <dcterms:modified xsi:type="dcterms:W3CDTF">2026-03-14T11:53:14Z</dcterms:modified>
</cp:coreProperties>
</file>